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1041" r:id="rId6"/>
    <p:sldId id="1042" r:id="rId7"/>
    <p:sldId id="1043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27" autoAdjust="0"/>
    <p:restoredTop sz="95667" autoAdjust="0"/>
  </p:normalViewPr>
  <p:slideViewPr>
    <p:cSldViewPr snapToGrid="0">
      <p:cViewPr varScale="1">
        <p:scale>
          <a:sx n="62" d="100"/>
          <a:sy n="62" d="100"/>
        </p:scale>
        <p:origin x="728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SA2#158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Goteborg, Sweden – August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Document Ref.</a:t>
            </a:r>
            <a:r>
              <a:rPr lang="sv-SE" altLang="en-US" sz="1200" b="1" dirty="0">
                <a:latin typeface="Arial "/>
              </a:rPr>
              <a:t>&gt;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ED52D3F-4597-399D-6747-A7A212B710C7}"/>
              </a:ext>
            </a:extLst>
          </p:cNvPr>
          <p:cNvSpPr txBox="1">
            <a:spLocks/>
          </p:cNvSpPr>
          <p:nvPr/>
        </p:nvSpPr>
        <p:spPr bwMode="auto">
          <a:xfrm>
            <a:off x="831850" y="1956314"/>
            <a:ext cx="105156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/>
              <a:t>Discussion for TSC enhancement in Release 19</a:t>
            </a:r>
            <a:endParaRPr lang="en-GB" alt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7A075C1-B067-E3CB-C1B6-485D766A2912}"/>
              </a:ext>
            </a:extLst>
          </p:cNvPr>
          <p:cNvSpPr txBox="1">
            <a:spLocks/>
          </p:cNvSpPr>
          <p:nvPr/>
        </p:nvSpPr>
        <p:spPr bwMode="auto">
          <a:xfrm>
            <a:off x="993775" y="3578225"/>
            <a:ext cx="10120313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GB" altLang="en-US" dirty="0"/>
              <a:t>Ling Zhang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Siemens AG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E1071-623C-3A94-BBF6-CC7176B03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Enhancements for TSN configuration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8862CA5-7761-0377-5106-4558F3D66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1266"/>
            <a:ext cx="10515600" cy="4304481"/>
          </a:xfrm>
        </p:spPr>
        <p:txBody>
          <a:bodyPr/>
          <a:lstStyle/>
          <a:p>
            <a:r>
              <a:rPr lang="en-US" sz="2400" dirty="0"/>
              <a:t>Time-sensitive communication requirements in TS 22.104 cl. 5.6A:</a:t>
            </a:r>
          </a:p>
          <a:p>
            <a:pPr marL="914400" lvl="2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5G system shall support the fully distributed model for configuration of time-sensitive networking.</a:t>
            </a:r>
          </a:p>
          <a:p>
            <a:pPr marL="914400" lvl="2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5G system shall support the fully distributed model for configuration of time-sensitive networking that is aligned with Multiple Stream Registration Protocol (MSRP, IEEE 802.1Q [19] clause 35.1), IEEE P802.1CS Link-local Registration Protocol (LRP) [24], and IEEE P802.1Qdd Resource Allocation Protocol (RAP) [25].</a:t>
            </a:r>
          </a:p>
          <a:p>
            <a:pPr marL="914400" lvl="2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5G system shall support the user-network / network-network interface for the dynamic configuration of the fully distributed model for time-sensitive networking.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400" dirty="0"/>
              <a:t>Enhancements on 5GS Bridge to support:</a:t>
            </a:r>
          </a:p>
          <a:p>
            <a:pPr lvl="1"/>
            <a:r>
              <a:rPr lang="en-US" sz="2000" dirty="0"/>
              <a:t>Fully distributed TSN configuration model and protocols including LRP/RAP (defined by IEEE).</a:t>
            </a:r>
          </a:p>
          <a:p>
            <a:pPr lvl="1"/>
            <a:r>
              <a:rPr lang="en-US" sz="2000" dirty="0"/>
              <a:t>Distributed TSN streams establishment and dynamic configuration for the TSN streams.</a:t>
            </a:r>
          </a:p>
          <a:p>
            <a:pPr lvl="1"/>
            <a:r>
              <a:rPr lang="en-US" sz="2000" dirty="0"/>
              <a:t>TSN management using NETCONF with YANG model, and the 5GS Bridge’s translation of the NETCONF/YANG configurations into corresponding configurations of the 5GS. </a:t>
            </a:r>
          </a:p>
        </p:txBody>
      </p:sp>
    </p:spTree>
    <p:extLst>
      <p:ext uri="{BB962C8B-B14F-4D97-AF65-F5344CB8AC3E}">
        <p14:creationId xmlns:p14="http://schemas.microsoft.com/office/powerpoint/2010/main" val="391352233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E1A72-4847-EC7A-45EC-05C19E68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507876" cy="1325563"/>
          </a:xfrm>
        </p:spPr>
        <p:txBody>
          <a:bodyPr/>
          <a:lstStyle/>
          <a:p>
            <a:r>
              <a:rPr lang="en-GB" altLang="en-US" dirty="0"/>
              <a:t>Enhancements of TSC for Industrial IOT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1660DC-F214-B4EE-04FA-121FACEEBA63}"/>
              </a:ext>
            </a:extLst>
          </p:cNvPr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/>
              <a:t>Improved time synchronization with smaller 5G time sync budget (</a:t>
            </a:r>
            <a:r>
              <a:rPr lang="en-US" altLang="en-US" sz="2000" dirty="0"/>
              <a:t>stable time synchronization accuracy of the 5G system of 700-800 ns with two wireless links on the path of the time synchronization messages</a:t>
            </a:r>
            <a:r>
              <a:rPr lang="en-US" altLang="en-US" sz="2400" dirty="0"/>
              <a:t>).</a:t>
            </a:r>
          </a:p>
          <a:p>
            <a:r>
              <a:rPr lang="en-US" altLang="en-US" sz="2400" dirty="0"/>
              <a:t>Enhanced 5G-VN capabilities supporting:</a:t>
            </a:r>
          </a:p>
          <a:p>
            <a:pPr lvl="1"/>
            <a:r>
              <a:rPr lang="en-US" altLang="en-US" sz="2000" dirty="0"/>
              <a:t>Dynamic addition of new VN members</a:t>
            </a:r>
          </a:p>
          <a:p>
            <a:pPr lvl="1"/>
            <a:r>
              <a:rPr lang="en-US" altLang="en-US" sz="2000" dirty="0"/>
              <a:t>Large numbers of VLANs/UEs</a:t>
            </a:r>
          </a:p>
          <a:p>
            <a:pPr lvl="1"/>
            <a:r>
              <a:rPr lang="en-US" altLang="en-US" sz="2000" dirty="0"/>
              <a:t>Multiple VLANS/TSN streams per UE</a:t>
            </a:r>
          </a:p>
          <a:p>
            <a:pPr lvl="1"/>
            <a:r>
              <a:rPr lang="en-US" altLang="en-US" sz="2000" dirty="0"/>
              <a:t>Multiple non-3GPP devices behind UE</a:t>
            </a:r>
          </a:p>
          <a:p>
            <a:r>
              <a:rPr lang="en-US" altLang="en-US" sz="2400" dirty="0"/>
              <a:t>In current release it does not guarantee that the Ethernet network remains loop-free. Further study is needed to support loop prevention with spanning tree for TSC traffic.</a:t>
            </a:r>
          </a:p>
        </p:txBody>
      </p:sp>
    </p:spTree>
    <p:extLst>
      <p:ext uri="{BB962C8B-B14F-4D97-AF65-F5344CB8AC3E}">
        <p14:creationId xmlns:p14="http://schemas.microsoft.com/office/powerpoint/2010/main" val="241533902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3CDEE-722C-3E22-DCFC-3232A43FF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E006C-A0FF-87E1-7E94-C1334494E0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240" y="1767155"/>
            <a:ext cx="11352944" cy="472572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It is proposed to include the following work tasks in the Rel-19 study corresponding to the TSC/URLLC/TRS enhancement topic.</a:t>
            </a:r>
          </a:p>
          <a:p>
            <a:r>
              <a:rPr lang="en-US" sz="2000" dirty="0"/>
              <a:t>WT-1: Enhancements supporting improved time synchronization with smaller 5G time sync budget</a:t>
            </a:r>
          </a:p>
          <a:p>
            <a:r>
              <a:rPr lang="en-US" sz="2000" dirty="0"/>
              <a:t>WT-2: Enhancements supporting 5G-VN capabilities for Industrial IOT requirements on:</a:t>
            </a:r>
          </a:p>
          <a:p>
            <a:pPr lvl="1"/>
            <a:r>
              <a:rPr lang="en-US" sz="1800" dirty="0"/>
              <a:t>Dynamic addition of new VN members</a:t>
            </a:r>
          </a:p>
          <a:p>
            <a:pPr lvl="1"/>
            <a:r>
              <a:rPr lang="en-US" sz="1800" dirty="0"/>
              <a:t>Large numbers of VLANs/UEs</a:t>
            </a:r>
          </a:p>
          <a:p>
            <a:pPr lvl="1"/>
            <a:r>
              <a:rPr lang="en-US" sz="1800" dirty="0"/>
              <a:t>Multiple VLANS/TSN streams per UE</a:t>
            </a:r>
          </a:p>
          <a:p>
            <a:pPr lvl="1"/>
            <a:r>
              <a:rPr lang="en-US" sz="1800" dirty="0"/>
              <a:t>Multiple non-3GPP devices behind UE</a:t>
            </a:r>
          </a:p>
          <a:p>
            <a:r>
              <a:rPr lang="en-US" sz="2000" dirty="0"/>
              <a:t>WT-3: Enhancements supporting TSN configuration for:</a:t>
            </a:r>
          </a:p>
          <a:p>
            <a:pPr lvl="1"/>
            <a:r>
              <a:rPr lang="en-US" sz="1800" dirty="0"/>
              <a:t>Fully distributed TSN configuration model and protocols including LRP/RAP (defined by IEEE)</a:t>
            </a:r>
          </a:p>
          <a:p>
            <a:pPr lvl="1"/>
            <a:r>
              <a:rPr lang="en-US" sz="1800" dirty="0"/>
              <a:t>Distributed TSN streams establishment and dynamic configuration for the TSN streams</a:t>
            </a:r>
          </a:p>
          <a:p>
            <a:pPr lvl="1"/>
            <a:r>
              <a:rPr lang="en-US" sz="1800" dirty="0"/>
              <a:t>TSN management using NETCONF with YANG model, and the 5GS Bridge’s translation of the NETCONF/YANG configurations into corresponding configurations of the 5GS</a:t>
            </a:r>
          </a:p>
          <a:p>
            <a:r>
              <a:rPr lang="en-US" sz="2000" dirty="0"/>
              <a:t>WT-4: Enhancements supporting loop prevention with spanning tree for TSC traffic</a:t>
            </a:r>
          </a:p>
        </p:txBody>
      </p:sp>
    </p:spTree>
    <p:extLst>
      <p:ext uri="{BB962C8B-B14F-4D97-AF65-F5344CB8AC3E}">
        <p14:creationId xmlns:p14="http://schemas.microsoft.com/office/powerpoint/2010/main" val="330583921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5713</TotalTime>
  <Words>425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Calibri Light</vt:lpstr>
      <vt:lpstr>Times New Roman</vt:lpstr>
      <vt:lpstr>Office Theme</vt:lpstr>
      <vt:lpstr>PowerPoint Presentation</vt:lpstr>
      <vt:lpstr>Enhancements for TSN configuration</vt:lpstr>
      <vt:lpstr>Enhancements of TSC for Industrial IOT</vt:lpstr>
      <vt:lpstr>Work tasks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Zhang, Ling (T CED INW-CN)</cp:lastModifiedBy>
  <cp:revision>605</cp:revision>
  <dcterms:created xsi:type="dcterms:W3CDTF">2010-02-05T13:52:04Z</dcterms:created>
  <dcterms:modified xsi:type="dcterms:W3CDTF">2023-08-11T19:47:08Z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9d258917-277f-42cd-a3cd-14c4e9ee58bc_Enabled">
    <vt:lpwstr>true</vt:lpwstr>
  </property>
  <property fmtid="{D5CDD505-2E9C-101B-9397-08002B2CF9AE}" pid="4" name="MSIP_Label_9d258917-277f-42cd-a3cd-14c4e9ee58bc_SetDate">
    <vt:lpwstr>2023-08-11T19:47:08Z</vt:lpwstr>
  </property>
  <property fmtid="{D5CDD505-2E9C-101B-9397-08002B2CF9AE}" pid="5" name="MSIP_Label_9d258917-277f-42cd-a3cd-14c4e9ee58bc_Method">
    <vt:lpwstr>Standard</vt:lpwstr>
  </property>
  <property fmtid="{D5CDD505-2E9C-101B-9397-08002B2CF9AE}" pid="6" name="MSIP_Label_9d258917-277f-42cd-a3cd-14c4e9ee58bc_Name">
    <vt:lpwstr>restricted</vt:lpwstr>
  </property>
  <property fmtid="{D5CDD505-2E9C-101B-9397-08002B2CF9AE}" pid="7" name="MSIP_Label_9d258917-277f-42cd-a3cd-14c4e9ee58bc_SiteId">
    <vt:lpwstr>38ae3bcd-9579-4fd4-adda-b42e1495d55a</vt:lpwstr>
  </property>
  <property fmtid="{D5CDD505-2E9C-101B-9397-08002B2CF9AE}" pid="8" name="MSIP_Label_9d258917-277f-42cd-a3cd-14c4e9ee58bc_ActionId">
    <vt:lpwstr>fb3846ce-d8b6-4153-a11b-4796b71483f2</vt:lpwstr>
  </property>
  <property fmtid="{D5CDD505-2E9C-101B-9397-08002B2CF9AE}" pid="9" name="MSIP_Label_9d258917-277f-42cd-a3cd-14c4e9ee58bc_ContentBits">
    <vt:lpwstr>0</vt:lpwstr>
  </property>
  <property fmtid="{D5CDD505-2E9C-101B-9397-08002B2CF9AE}" pid="10" name="Document_Confidentiality">
    <vt:lpwstr>Restricted</vt:lpwstr>
  </property>
</Properties>
</file>